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8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1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1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5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8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8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4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Индивидуальный проект </a:t>
            </a:r>
            <a:r>
              <a:rPr lang="ru-RU" sz="6000" i="1" dirty="0" smtClean="0">
                <a:solidFill>
                  <a:srgbClr val="002060"/>
                </a:solidFill>
              </a:rPr>
              <a:t/>
            </a:r>
            <a:br>
              <a:rPr lang="ru-RU" sz="6000" i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регламент подготовки и  проведения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9" name="Picture 5" descr="C:\Users\позитрон\Desktop\картинки проект\защи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39080"/>
            <a:ext cx="4038600" cy="36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dirty="0"/>
              <a:t>п</a:t>
            </a:r>
            <a:r>
              <a:rPr lang="ru-RU" dirty="0" smtClean="0"/>
              <a:t>резентацию подготовила</a:t>
            </a:r>
          </a:p>
          <a:p>
            <a:pPr marL="0" indent="0" algn="r">
              <a:buNone/>
            </a:pPr>
            <a:r>
              <a:rPr lang="ru-RU" dirty="0" smtClean="0"/>
              <a:t>  зам директора по УВР</a:t>
            </a:r>
          </a:p>
          <a:p>
            <a:pPr marL="0" indent="0" algn="r">
              <a:buNone/>
            </a:pPr>
            <a:r>
              <a:rPr lang="ru-RU" dirty="0" err="1" smtClean="0"/>
              <a:t>Онищук</a:t>
            </a:r>
            <a:r>
              <a:rPr lang="ru-RU" dirty="0" smtClean="0"/>
              <a:t> С 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Защита итогового проекта 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позитрон\Desktop\картинки проект\3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5013176"/>
            <a:ext cx="2169622" cy="16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814724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Обучающийся предоставляет: паспорт проекта, отзыв руководителя, компьютерную презентацию, текст публичного выступления</a:t>
            </a:r>
          </a:p>
          <a:p>
            <a:pPr marL="0" indent="0" algn="ctr">
              <a:buNone/>
            </a:pPr>
            <a:r>
              <a:rPr lang="ru-RU" dirty="0" smtClean="0"/>
              <a:t>( печатном и электронном виде) </a:t>
            </a:r>
          </a:p>
          <a:p>
            <a:r>
              <a:rPr lang="ru-RU" dirty="0" smtClean="0"/>
              <a:t>Регламент выступления – не более 10 минут,</a:t>
            </a:r>
          </a:p>
          <a:p>
            <a:r>
              <a:rPr lang="ru-RU" dirty="0" smtClean="0"/>
              <a:t>Количество слайдов – не более 16</a:t>
            </a:r>
          </a:p>
          <a:p>
            <a:r>
              <a:rPr lang="ru-RU" dirty="0" smtClean="0"/>
              <a:t>Ответы на вопросы- не более 3 минут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проекта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позитрон\Desktop\картинки проект\1431604167_marketingovye-issledovan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4744288"/>
            <a:ext cx="1951820" cy="18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Три уровня оценки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Базовый уровень </a:t>
            </a:r>
            <a:r>
              <a:rPr lang="ru-RU" dirty="0" smtClean="0"/>
              <a:t>– оценка «удовлетворительно»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Повышенный</a:t>
            </a:r>
            <a:r>
              <a:rPr lang="ru-RU" dirty="0" smtClean="0"/>
              <a:t>	 уровень – оценка «хорошо»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Высокий </a:t>
            </a:r>
            <a:r>
              <a:rPr lang="ru-RU" dirty="0" smtClean="0"/>
              <a:t>уровень – оценка «отлично»</a:t>
            </a:r>
          </a:p>
          <a:p>
            <a:r>
              <a:rPr lang="ru-RU" dirty="0" smtClean="0"/>
              <a:t>В случае получения </a:t>
            </a:r>
            <a:r>
              <a:rPr lang="ru-RU" b="1" dirty="0" smtClean="0"/>
              <a:t>низких</a:t>
            </a:r>
            <a:r>
              <a:rPr lang="ru-RU" dirty="0" smtClean="0"/>
              <a:t> результатов , комиссия возвращает на доработку и ОО определяет сроки повторной защиты</a:t>
            </a:r>
          </a:p>
          <a:p>
            <a:r>
              <a:rPr lang="ru-RU" dirty="0" smtClean="0"/>
              <a:t>Оценка за проект выставляется в личное дело в графе «Проектная деятельность», заносится в аттестат в свободной строке </a:t>
            </a:r>
          </a:p>
          <a:p>
            <a:r>
              <a:rPr lang="ru-RU" dirty="0" smtClean="0"/>
              <a:t>Лучшие проекты выставляются на сайте ОО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0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ритерии оценки проекта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позитрон\Desktop\картинки проект\35417466431_diplom-issledovanie-osobennostej-disgraf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4933685"/>
            <a:ext cx="2886472" cy="19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856895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познавательных УУД ( ставить проблему, поиск и обработка информации, формулирование выводов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предметных знаний и способов действий ( умение раскрыть содержание работы, грамотно обосновать и использовать имеющиеся знания)</a:t>
            </a:r>
          </a:p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регулятивных УУД ( планирование и управление познавательной деятельностью, использование ресурсных возможностей, выбор конструктивных стратегий)</a:t>
            </a:r>
          </a:p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коммуникативных действий( ясно изложить , представить результаты, аргументированно ответить на вопросы)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позитрон\Desktop\картинки проект\research_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023239"/>
            <a:ext cx="4038600" cy="28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21925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эффективности условий для организации проектной деятельности</a:t>
            </a:r>
          </a:p>
          <a:p>
            <a:r>
              <a:rPr lang="ru-RU" dirty="0" smtClean="0"/>
              <a:t>Анализ соответствия уровня достижений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(% базового, повышенного и высокого уровней)</a:t>
            </a:r>
          </a:p>
          <a:p>
            <a:r>
              <a:rPr lang="ru-RU" dirty="0" smtClean="0"/>
              <a:t>Аналитическая справка по результатам с выводами.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зитрон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1268413"/>
            <a:ext cx="8497888" cy="4321175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Федеральный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Закон от 29.12.2012 № 273-ФЗ «Об образовании в Российской Федерации» </a:t>
            </a:r>
            <a:endParaRPr lang="ru-RU" sz="18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Федеральный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17.12.2010 № 1897 (далее – ФГОС ООО)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(</a:t>
            </a:r>
            <a:endParaRPr lang="ru-RU" sz="1800" dirty="0" smtClean="0"/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 министерства образования Иркутской области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пилотных площадках опережающего введения ФГОС ООО в Иркутской области» от 6 10 2015г № 820-мр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 министерства образования Иркутской области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проведении региональной оценки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выпускников образовательных организаций , пилотных площадок опережающего введения ФГОС основного общего образования Иркутской области» от 24 01.2017г№ 40-мр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проведения региональной оценки уровня достижений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выпускников ОО, пилотных площадок опережающего введения ФГОС ООО в Иркутской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зитрон\Desktop\картинки проект\stock-vector-research-conceptual-illustration-for-research-no-transparency-used-basic-linear-gradients-1024986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289564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Оценка уровня достижения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с целью определения  соответствия результатов освоения обучающимися ООП ООО</a:t>
            </a:r>
          </a:p>
          <a:p>
            <a:r>
              <a:rPr lang="ru-RU" dirty="0" smtClean="0"/>
              <a:t>Это самостоятельное исследование, демонстрирующее самостоятельное видение проблемы </a:t>
            </a:r>
          </a:p>
          <a:p>
            <a:r>
              <a:rPr lang="ru-RU" dirty="0" smtClean="0"/>
              <a:t>Проект должен иметь практическую направленность, быть востребованным и иметь возможность применения в той или иной сфере человеческой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7744" y="1600200"/>
            <a:ext cx="6419056" cy="470912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 </a:t>
            </a:r>
            <a:r>
              <a:rPr lang="ru-RU" sz="9600" dirty="0"/>
              <a:t>И</a:t>
            </a:r>
            <a:r>
              <a:rPr lang="ru-RU" sz="9600" dirty="0" smtClean="0"/>
              <a:t>тоговый  индивидуальный  проект выполняется в рамках одного или нескольких учебных предметов с целью демонстрации достижений в самостоятельном освоении содержания избранных областей знаний </a:t>
            </a:r>
          </a:p>
          <a:p>
            <a:r>
              <a:rPr lang="ru-RU" sz="9600" dirty="0" smtClean="0"/>
              <a:t>Носит предметную, </a:t>
            </a:r>
            <a:r>
              <a:rPr lang="ru-RU" sz="9600" dirty="0" err="1" smtClean="0"/>
              <a:t>метапредметную</a:t>
            </a:r>
            <a:r>
              <a:rPr lang="ru-RU" sz="9600" dirty="0" smtClean="0"/>
              <a:t> и </a:t>
            </a:r>
            <a:r>
              <a:rPr lang="ru-RU" sz="9600" dirty="0" err="1" smtClean="0"/>
              <a:t>межпредметную</a:t>
            </a:r>
            <a:r>
              <a:rPr lang="ru-RU" sz="9600" dirty="0" smtClean="0"/>
              <a:t> направленность</a:t>
            </a:r>
          </a:p>
          <a:p>
            <a:r>
              <a:rPr lang="ru-RU" sz="9600" dirty="0" smtClean="0"/>
              <a:t>Выбор темы осуществляется по согласованию с руководителем проекта </a:t>
            </a:r>
          </a:p>
          <a:p>
            <a:r>
              <a:rPr lang="ru-RU" sz="9600" dirty="0" smtClean="0"/>
              <a:t>Темы и форма предоставления результата утверждаются на методическом совете школы </a:t>
            </a:r>
          </a:p>
          <a:p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624"/>
            <a:ext cx="1841687" cy="30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озитрон\Desktop\картинки проект\Computer_Hea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" y="188640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9752" y="1600200"/>
            <a:ext cx="63470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Выполнение индивидуального проекта </a:t>
            </a:r>
            <a:r>
              <a:rPr lang="ru-RU" b="1" dirty="0" smtClean="0">
                <a:solidFill>
                  <a:srgbClr val="FF0000"/>
                </a:solidFill>
              </a:rPr>
              <a:t>обязательно  для каждого обучающегося 9 класса </a:t>
            </a:r>
          </a:p>
          <a:p>
            <a:r>
              <a:rPr lang="ru-RU" dirty="0" smtClean="0"/>
              <a:t>План реализации проекта разрабатывается совместно с руководителем </a:t>
            </a:r>
          </a:p>
          <a:p>
            <a:r>
              <a:rPr lang="ru-RU" dirty="0" smtClean="0"/>
              <a:t>К защите допускается обучающийся, выполнивший проект и получивший положительный отзыв руководителя</a:t>
            </a:r>
          </a:p>
          <a:p>
            <a:r>
              <a:rPr lang="ru-RU" dirty="0" smtClean="0"/>
              <a:t>Руководителем </a:t>
            </a:r>
            <a:r>
              <a:rPr lang="ru-RU" dirty="0" err="1" smtClean="0"/>
              <a:t>м.б</a:t>
            </a:r>
            <a:r>
              <a:rPr lang="ru-RU" dirty="0" smtClean="0"/>
              <a:t>. учитель –предметник, </a:t>
            </a:r>
            <a:r>
              <a:rPr lang="ru-RU" dirty="0" err="1" smtClean="0"/>
              <a:t>кл</a:t>
            </a:r>
            <a:r>
              <a:rPr lang="ru-RU" dirty="0" smtClean="0"/>
              <a:t>. руководитель, педагог доп. обр., педагог-организатор, психолог, соц. педагог </a:t>
            </a:r>
          </a:p>
          <a:p>
            <a:r>
              <a:rPr lang="ru-RU" dirty="0" smtClean="0"/>
              <a:t>Кл. руководитель контролирует занятость обучающихся в проектной деятельности , информирует родителей о выборе темы 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0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проведения: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озитрон\Desktop\картинки проект\1422892692_head-im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007" y="4953000"/>
            <a:ext cx="3400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Общеобразовательная организация</a:t>
            </a:r>
          </a:p>
          <a:p>
            <a:r>
              <a:rPr lang="ru-RU" dirty="0" smtClean="0"/>
              <a:t>Определяет дату и место защиты(приказ)</a:t>
            </a:r>
          </a:p>
          <a:p>
            <a:r>
              <a:rPr lang="ru-RU" dirty="0" smtClean="0"/>
              <a:t>Дополнительные сроки проведения защиты  для детей с ОВЗ и  отсутствующими и в основные  сроки</a:t>
            </a:r>
          </a:p>
          <a:p>
            <a:r>
              <a:rPr lang="ru-RU" dirty="0" smtClean="0"/>
              <a:t>Определяет структуру публичной защиты</a:t>
            </a:r>
          </a:p>
          <a:p>
            <a:r>
              <a:rPr lang="ru-RU" dirty="0" smtClean="0"/>
              <a:t>Создает школьную аттестационную комиссию (3-7 человек)</a:t>
            </a:r>
          </a:p>
          <a:p>
            <a:r>
              <a:rPr lang="ru-RU" dirty="0" smtClean="0"/>
              <a:t>Осуществляет процедуру защиты</a:t>
            </a:r>
          </a:p>
          <a:p>
            <a:r>
              <a:rPr lang="ru-RU" dirty="0" smtClean="0"/>
              <a:t>Проводит оценку соответствия изученных результатов освоения ООП ООО</a:t>
            </a:r>
          </a:p>
          <a:p>
            <a:r>
              <a:rPr lang="ru-RU" dirty="0" smtClean="0"/>
              <a:t>Анализирует полученные результаты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4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Сроки и продолжительность 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позитрон\Desktop\картинки проект\65721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9848"/>
            <a:ext cx="122413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Начало года </a:t>
            </a:r>
            <a:r>
              <a:rPr lang="ru-RU" dirty="0" smtClean="0"/>
              <a:t>- установочный семинар для обучающихся и их родителей с целью знакомства с регламентом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Октябрь</a:t>
            </a:r>
            <a:r>
              <a:rPr lang="ru-RU" dirty="0" smtClean="0"/>
              <a:t> – выбор тем проектов </a:t>
            </a:r>
            <a:r>
              <a:rPr lang="ru-RU" sz="1800" dirty="0" smtClean="0"/>
              <a:t>( приказ 30 октября) в дальнейшем изменение темы не допускается, только корректировка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Ноябрь-февраль</a:t>
            </a:r>
            <a:r>
              <a:rPr lang="ru-RU" dirty="0" smtClean="0"/>
              <a:t> – «Проектная четверть»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 30 декабря </a:t>
            </a:r>
            <a:r>
              <a:rPr lang="ru-RU" dirty="0" smtClean="0"/>
              <a:t>руководители отчитываются о ходе проектной деятельности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Конец февраля - </a:t>
            </a:r>
            <a:r>
              <a:rPr lang="ru-RU" dirty="0" smtClean="0"/>
              <a:t>сдача отчета обучающимися по проекту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Защита не ранее 31 января 2018г и не позднее 15 марта 2018г </a:t>
            </a:r>
            <a:r>
              <a:rPr lang="ru-RU" dirty="0" smtClean="0"/>
              <a:t>на НПК ОО ( возможно по секциям)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0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 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Погружение в проект, выбор темы </a:t>
            </a:r>
            <a:r>
              <a:rPr lang="ru-RU" b="1" dirty="0" smtClean="0">
                <a:solidFill>
                  <a:srgbClr val="C00000"/>
                </a:solidFill>
              </a:rPr>
              <a:t>(сентябрь-октябрь)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Планирование деятельности </a:t>
            </a:r>
            <a:r>
              <a:rPr lang="ru-RU" b="1" dirty="0" smtClean="0">
                <a:solidFill>
                  <a:srgbClr val="C00000"/>
                </a:solidFill>
              </a:rPr>
              <a:t>(ноябрь-декабрь)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Осуществление деятельности по решению проблемы </a:t>
            </a:r>
            <a:r>
              <a:rPr lang="ru-RU" b="1" dirty="0" smtClean="0">
                <a:solidFill>
                  <a:srgbClr val="C00000"/>
                </a:solidFill>
              </a:rPr>
              <a:t>(декабрь-январь)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Оформление результатов </a:t>
            </a:r>
            <a:r>
              <a:rPr lang="ru-RU" b="1" dirty="0" smtClean="0">
                <a:solidFill>
                  <a:srgbClr val="C00000"/>
                </a:solidFill>
              </a:rPr>
              <a:t>(февраль)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Презентация результатов </a:t>
            </a:r>
            <a:r>
              <a:rPr lang="ru-RU" b="1" dirty="0" smtClean="0">
                <a:solidFill>
                  <a:srgbClr val="C00000"/>
                </a:solidFill>
              </a:rPr>
              <a:t>(март)</a:t>
            </a:r>
          </a:p>
          <a:p>
            <a:endParaRPr lang="ru-RU" dirty="0"/>
          </a:p>
        </p:txBody>
      </p:sp>
      <p:pic>
        <p:nvPicPr>
          <p:cNvPr id="1026" name="Picture 2" descr="C:\Users\позитрон\Desktop\картинки проект\19347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2170162" cy="14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77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621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Индивидуальный проект  регламент подготовки и  проведения </vt:lpstr>
      <vt:lpstr>Презентация PowerPoint</vt:lpstr>
      <vt:lpstr>Нормативная база</vt:lpstr>
      <vt:lpstr>Цель: </vt:lpstr>
      <vt:lpstr>Форма проведения </vt:lpstr>
      <vt:lpstr>Участники  </vt:lpstr>
      <vt:lpstr>Организация проведения:</vt:lpstr>
      <vt:lpstr>Сроки и продолжительность </vt:lpstr>
      <vt:lpstr>Этапы работы над проектом </vt:lpstr>
      <vt:lpstr>Защита итогового проекта </vt:lpstr>
      <vt:lpstr>Оценка проекта </vt:lpstr>
      <vt:lpstr>Критерии оценки проекта </vt:lpstr>
      <vt:lpstr>Анализ результатов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 регламент проведения </dc:title>
  <dc:creator>Светлана</dc:creator>
  <cp:lastModifiedBy>Светлана</cp:lastModifiedBy>
  <cp:revision>43</cp:revision>
  <dcterms:created xsi:type="dcterms:W3CDTF">2017-10-11T04:25:50Z</dcterms:created>
  <dcterms:modified xsi:type="dcterms:W3CDTF">2018-03-30T06:50:49Z</dcterms:modified>
</cp:coreProperties>
</file>