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322" r:id="rId3"/>
    <p:sldId id="257" r:id="rId4"/>
    <p:sldId id="324" r:id="rId5"/>
    <p:sldId id="326" r:id="rId6"/>
    <p:sldId id="325" r:id="rId7"/>
    <p:sldId id="327" r:id="rId8"/>
    <p:sldId id="336" r:id="rId9"/>
    <p:sldId id="337" r:id="rId10"/>
    <p:sldId id="33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E85E8-6989-4140-806B-737611A8EE86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8A16E-AFE8-4E86-9120-28F7C5DA0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838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8A16E-AFE8-4E86-9120-28F7C5DA0FD0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98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AC01-51C4-4E03-B1D2-6C6A61AD4BDB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A52C-0167-407D-8D8E-3E8EEBE38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AC01-51C4-4E03-B1D2-6C6A61AD4BDB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A52C-0167-407D-8D8E-3E8EEBE38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AC01-51C4-4E03-B1D2-6C6A61AD4BDB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A52C-0167-407D-8D8E-3E8EEBE38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AC01-51C4-4E03-B1D2-6C6A61AD4BDB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A52C-0167-407D-8D8E-3E8EEBE38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AC01-51C4-4E03-B1D2-6C6A61AD4BDB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A52C-0167-407D-8D8E-3E8EEBE38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AC01-51C4-4E03-B1D2-6C6A61AD4BDB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A52C-0167-407D-8D8E-3E8EEBE38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AC01-51C4-4E03-B1D2-6C6A61AD4BDB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A52C-0167-407D-8D8E-3E8EEBE38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AC01-51C4-4E03-B1D2-6C6A61AD4BDB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A52C-0167-407D-8D8E-3E8EEBE38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AC01-51C4-4E03-B1D2-6C6A61AD4BDB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A52C-0167-407D-8D8E-3E8EEBE38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AC01-51C4-4E03-B1D2-6C6A61AD4BDB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A52C-0167-407D-8D8E-3E8EEBE38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AC01-51C4-4E03-B1D2-6C6A61AD4BDB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A52C-0167-407D-8D8E-3E8EEBE38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4AC01-51C4-4E03-B1D2-6C6A61AD4BDB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7A52C-0167-407D-8D8E-3E8EEBE38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hyperlink" Target="VID_20201222_122541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81501" y="278259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МКОУ « Турманская СОШ»</a:t>
            </a:r>
            <a:endParaRPr lang="ru-RU" sz="4400" dirty="0"/>
          </a:p>
        </p:txBody>
      </p:sp>
      <p:sp>
        <p:nvSpPr>
          <p:cNvPr id="8" name="Заголовок 7"/>
          <p:cNvSpPr txBox="1">
            <a:spLocks noGrp="1"/>
          </p:cNvSpPr>
          <p:nvPr>
            <p:ph type="ctrTitle"/>
          </p:nvPr>
        </p:nvSpPr>
        <p:spPr>
          <a:xfrm>
            <a:off x="685800" y="2403772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Великий Байкал</a:t>
            </a:r>
            <a:endParaRPr lang="ru-RU" sz="5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3429000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  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Минченкова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обучающаяся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специального 8 коррекционного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АООП НОО ОВЗ 8.1</a:t>
            </a:r>
          </a:p>
          <a:p>
            <a:pPr algn="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Минченков Н.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 </a:t>
            </a:r>
          </a:p>
          <a:p>
            <a:pPr algn="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специального 7 коррекционного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АООП НОО ОВЗ 8.1</a:t>
            </a:r>
          </a:p>
          <a:p>
            <a:pPr algn="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Баркарь В.Н.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АООП НОО ОВЗ 9.2  обучение на дому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биологии Юсупова А.И.</a:t>
            </a:r>
          </a:p>
          <a:p>
            <a:pPr algn="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Соруководители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географии Пизнюр О.Н.</a:t>
            </a:r>
          </a:p>
          <a:p>
            <a:pPr algn="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учитель надомного обучения Вовчок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Ю.Н.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://sercblog.si.edu/wp-content/uploads/2012/11/BabyWeddellSeal_SamuelBlanc-300x1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1" y="1844825"/>
            <a:ext cx="351711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4" name="Picture 6" descr="http://bytrina11.ru/wp-content/uploads/2012/05/Domik-iz-mamontovyih-kostey03u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941" y="1844825"/>
            <a:ext cx="2627784" cy="223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c.pics.livejournal.com/valeriymaleev/62823840/245297/245297_1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41" y="4077072"/>
            <a:ext cx="4255282" cy="279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3-tub-ru.yandex.net/i?id=64699eb437af658853d133b1b49a8d73&amp;n=33&amp;h=215&amp;w=28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42" y="1844825"/>
            <a:ext cx="2999163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078" y="0"/>
            <a:ext cx="81973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Байкальская нерпа -  это символ Байкала, один из самых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расивых его обитателей! Нерпа – это единственный в мире тюлень, который живёт в пресной воде, а так же это единственный представитель млекопитающих, который живёт в Байкале.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https://im0-tub-ru.yandex.net/i?id=6bea8cad60f3685755c3b8291eafa0b5&amp;n=33&amp;h=215&amp;w=3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77072"/>
            <a:ext cx="3768637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65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756" y="830953"/>
            <a:ext cx="86764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Загрязнение Байкала, поступающее с водами реки Селенги.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Загрязнение Байкала воздушными выбросами.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Загрязнение Байкала хозяйственно-бытовыми стоками населённых пунктов прибрежной зоны.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Вырубка лесов в водосборном бассейне.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 Промысловое и любительское изъятие биоресурсов.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6. Проекты строительства трубопроводов через водосборный бассейн Байкала.</a:t>
            </a:r>
          </a:p>
          <a:p>
            <a:pPr>
              <a:buNone/>
            </a:pP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0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экологические проблемы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0-tub-ru.yandex.net/i?id=15a1162c7aa71048052787db96abfbdd-l&amp;n=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2414600" cy="24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omreke.ru/img/hand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240" y="4293096"/>
            <a:ext cx="2743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4210" y="116632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«Твое и наше»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196752"/>
            <a:ext cx="828092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Н. Надеждиной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Мы хотим, чтобы в наших реках было много рыбы, а в лесах- много ценного зверя, чтобы в городских парках пели лесные птицы, чтобы с каждым годом сильнее и ярче звучала в нашей стране музыка весны.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Но есть люди, которые нам мешают. Им дорога лишь своя выгода, а до другого дела нет!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Они могут глушить рыбу динамитом, могут поставить сети поперек реки, они охотятся там, где нельзя охотиться, или в то время когда охота запрещена.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Это уже не охотники, не рыбаки, а браконьеры; это воры, которые обкрадывают народ.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 закон гласит, что народ сам должен охранять природу- свое богатство. Народ- это все мы, вся наша страна-и взрослые, и ребята.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Наши ребята сажают цветы и деревья, спасают мальков, подкармливают птиц, а самые старшие и самые смелые помогают в борьбе с браконьерами.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33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756" y="3645024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rpp.nashaucheba.ru/pars_docs/refs/95/94566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55776" cy="2996952"/>
          </a:xfrm>
          <a:prstGeom prst="rect">
            <a:avLst/>
          </a:prstGeom>
          <a:noFill/>
        </p:spPr>
      </p:pic>
      <p:pic>
        <p:nvPicPr>
          <p:cNvPr id="1028" name="Picture 4" descr="http://etsphoto.ru/photocache/98/982e974e2ec7845fd8b5afab701def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5" y="-12352"/>
            <a:ext cx="3275856" cy="30093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050" y="3212976"/>
            <a:ext cx="87484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Байкал - глубочайшее озеро мира. Оно расположено в глубокой тектонической впадине. Максимальная глубина озера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1637 метров, а средняя - 730 метров.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Громадная глубина, удивительная чистота и прозрачность воды, суровая сказочная красота берегов производят неизгладимое впечатление на каждого, кто хотя бы раз побывал на Байкале. Высокие волны с шумом и грохотом разбиваются о скалы, далеко разносится звук мощного прибоя. Особенно красив Байкал в солнечную погоду.</a:t>
            </a:r>
          </a:p>
          <a:p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-24702"/>
            <a:ext cx="3312369" cy="302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28313" y="162218"/>
            <a:ext cx="57191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Растительный </a:t>
            </a:r>
            <a:r>
              <a:rPr lang="ru-RU" sz="28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мир озера Байкал</a:t>
            </a:r>
            <a:endParaRPr lang="ru-RU" sz="2800" b="1" dirty="0">
              <a:ln w="17780" cmpd="sng">
                <a:solidFill>
                  <a:srgbClr val="00B0F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5370" y="908720"/>
            <a:ext cx="88491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Растительный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Байкала представлен различными  растениями: необыкновенными мхами и лишайниками, душистыми тополями причудливой формы, целебными кедрами, деревьями-ходулями с обнаженными корнями.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в растительном мире Байкала занимают степи, составляя примерно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7-9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площади региона. </a:t>
            </a:r>
          </a:p>
        </p:txBody>
      </p:sp>
      <p:pic>
        <p:nvPicPr>
          <p:cNvPr id="1026" name="Picture 2" descr="C:\Users\sgfsg\Desktop\Новая папка (2)\chabrec-500x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1051"/>
            <a:ext cx="3349778" cy="251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gfsg\Desktop\Новая папка (2)\jedelvejs-500x3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862" y="3163202"/>
            <a:ext cx="4258031" cy="283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gfsg\Desktop\Новая папка (2)\rodiola-rozovaja-500x3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135" y="4581127"/>
            <a:ext cx="3065849" cy="229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15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krasotyrossii.ru/wp-content/uploads/2015/11/%D0%91%D0%B0%D1%80%D0%B3%D1%83%D0%B7%D0%B8%D0%BD%D1%81%D0%BA%D0%B8%D0%B9-%D0%B7%D0%B0%D0%BF%D0%BE%D0%B2%D0%B5%D0%B4%D0%BD%D0%B8%D0%BA-%D0%91%D1%83%D1%80%D1%8F%D1%82%D0%B8%D1%8F-%D0%A0%D0%BE%D1%81%D1%81%D0%B8%D1%8F-%D1%84%D0%BE%D1%82%D0%BE-1024x6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73016"/>
            <a:ext cx="4910691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332656"/>
            <a:ext cx="640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Наш знаменитый Баргузинский заповедник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Фото озеро Байкал Баргузинский заповедник Бурятия Росс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52" y="4505739"/>
            <a:ext cx="4032448" cy="235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409874"/>
            <a:ext cx="8280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ыл создан специально для сохранения популяции соболя. Популяция увеличилась и теперь  в заповеднике живет много разных животных. Таких как белки, бурундуки, зайцы, россомахи и т.д.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Баргузинский заповедник в Бурятии Россия фо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922" y="4752537"/>
            <a:ext cx="3058148" cy="210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33" y="-14695"/>
            <a:ext cx="2825767" cy="3353521"/>
          </a:xfrm>
          <a:prstGeom prst="rect">
            <a:avLst/>
          </a:prstGeom>
        </p:spPr>
      </p:pic>
      <p:pic>
        <p:nvPicPr>
          <p:cNvPr id="27" name="Picture 2" descr="C:\Users\sgfsg\Desktop\IMG-e97adf6d6e86dc613b50bb38d502f041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437" y="181878"/>
            <a:ext cx="2342796" cy="312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видеофрагмент — Иностранные языки в Ангарске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90" y="79518"/>
            <a:ext cx="3654085" cy="31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sgfsg\Desktop\IMG_20201222_1122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908" y="3305606"/>
            <a:ext cx="2664296" cy="355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sgfsg\Desktop\IMG_20201222_11215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239" y="3338826"/>
            <a:ext cx="2502825" cy="333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видеофрагмент — Иностранные языки в Ангарске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1" y="3339209"/>
            <a:ext cx="3798101" cy="323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93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5144" y="162218"/>
            <a:ext cx="52454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Животный  мир озера Байкал</a:t>
            </a:r>
            <a:endParaRPr lang="ru-RU" sz="2800" b="1" dirty="0">
              <a:ln w="17780" cmpd="sng">
                <a:solidFill>
                  <a:srgbClr val="00B0F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369" y="705652"/>
            <a:ext cx="9217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эндемичных животных Байкала занесены в Красную книгу как редкие или исчезающие виды. Представители  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-белый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хариус, байкальский осетр, таймень. Из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млекопитающих–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ольхонская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полевка.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птиц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–могильник, балабан.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рептилий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узорчатый полоз, монгольская жаба.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sgfsg\Desktop\Новая папка (2)\golomyan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7136"/>
            <a:ext cx="2743200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sgfsg\Desktop\Новая папка (2)\Новая папка (3)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17136"/>
            <a:ext cx="3469927" cy="230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sgfsg\Desktop\Новая папка (2)\Новая папка (3)\21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985" y="2305054"/>
            <a:ext cx="2956743" cy="221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Байкальский соболь | Типичный Иркутск | Яндекс Дзе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474" y="2505094"/>
            <a:ext cx="3198526" cy="429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32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gfsg\Desktop\IMG_20201222_1246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52053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sgfsg\Desktop\IMG_20201222_1326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0" t="27430" r="1514" b="18082"/>
          <a:stretch/>
        </p:blipFill>
        <p:spPr bwMode="auto">
          <a:xfrm>
            <a:off x="0" y="3524864"/>
            <a:ext cx="4114800" cy="333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sgfsg\Desktop\IMG-8ac250400bf1b2428a188e2295f44daa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667" y="35474"/>
            <a:ext cx="3787283" cy="504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sgfsg\Desktop\IMG_20201223_13161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18" b="9319"/>
          <a:stretch/>
        </p:blipFill>
        <p:spPr bwMode="auto">
          <a:xfrm>
            <a:off x="4499992" y="4127113"/>
            <a:ext cx="3096344" cy="272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47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gfsg\Desktop\IMG-554a0623d6ce59778fe65bf3c76938b2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987825" cy="398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sgfsg\Desktop\IMG_20201223_1311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566"/>
            <a:ext cx="2987824" cy="398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gfsg\Desktop\IMG_20201223_1311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078" y="57585"/>
            <a:ext cx="2664296" cy="355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sgfsg\Desktop\IMG_20201224_1330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gfsg\Desktop\IMG_20201224_1332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82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1116</TotalTime>
  <Words>318</Words>
  <Application>Microsoft Office PowerPoint</Application>
  <PresentationFormat>Экран (4:3)</PresentationFormat>
  <Paragraphs>35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Великий Байкал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Экологические проблемы озера Байкал</dc:title>
  <dc:creator>user</dc:creator>
  <cp:lastModifiedBy>школа</cp:lastModifiedBy>
  <cp:revision>89</cp:revision>
  <dcterms:created xsi:type="dcterms:W3CDTF">2016-04-17T13:18:19Z</dcterms:created>
  <dcterms:modified xsi:type="dcterms:W3CDTF">2020-12-25T02:39:44Z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655908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