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6272" y="120770"/>
            <a:ext cx="9454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Центр «Точка роста» естественно-научной и технической направленности Братский район МКОУ Турманская СОШ»</a:t>
            </a:r>
            <a:endParaRPr lang="ru-RU" sz="28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0068" y="2579298"/>
            <a:ext cx="7582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Обзор на оборудование </a:t>
            </a:r>
            <a:endParaRPr lang="ru-RU" sz="28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6272" y="4226944"/>
            <a:ext cx="63576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Участники проекта: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Обучающиеся 2-4 классов кружка «Робототехника»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Руководитель: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Юсупова Анжелика Игоревна</a:t>
            </a:r>
            <a:endParaRPr lang="ru-RU" sz="28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3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2423" y="241540"/>
            <a:ext cx="101446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Gabriola" panose="04040605051002020D02" pitchFamily="82" charset="0"/>
              </a:rPr>
              <a:t>Цель работы: формировать ключевые навыки, необходимые для повышения эффективности работы. </a:t>
            </a:r>
            <a:endParaRPr lang="ru-RU" sz="3600" dirty="0" smtClean="0">
              <a:solidFill>
                <a:schemeClr val="bg1"/>
              </a:solidFill>
              <a:latin typeface="Gabriola" panose="04040605051002020D02" pitchFamily="82" charset="0"/>
            </a:endParaRPr>
          </a:p>
          <a:p>
            <a:r>
              <a:rPr lang="ru-RU" sz="3600" dirty="0">
                <a:solidFill>
                  <a:schemeClr val="bg1"/>
                </a:solidFill>
                <a:latin typeface="Gabriola" panose="04040605051002020D02" pitchFamily="82" charset="0"/>
              </a:rPr>
              <a:t>Задачи: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-совершенствовать </a:t>
            </a:r>
            <a:r>
              <a:rPr lang="ru-RU" sz="3600" dirty="0">
                <a:solidFill>
                  <a:schemeClr val="bg1"/>
                </a:solidFill>
                <a:latin typeface="Gabriola" panose="04040605051002020D02" pitchFamily="82" charset="0"/>
              </a:rPr>
              <a:t>коммуникативные навыки обучающихся через участие в различных совместных дискуссиях;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-развивать </a:t>
            </a:r>
            <a:r>
              <a:rPr lang="ru-RU" sz="3600" dirty="0">
                <a:solidFill>
                  <a:schemeClr val="bg1"/>
                </a:solidFill>
                <a:latin typeface="Gabriola" panose="04040605051002020D02" pitchFamily="82" charset="0"/>
              </a:rPr>
              <a:t>навыки инженерного проектирования;</a:t>
            </a:r>
            <a:br>
              <a:rPr lang="ru-RU" sz="3600" dirty="0">
                <a:solidFill>
                  <a:schemeClr val="bg1"/>
                </a:solidFill>
                <a:latin typeface="Gabriola" panose="04040605051002020D02" pitchFamily="82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-воспитывать </a:t>
            </a:r>
            <a:r>
              <a:rPr lang="ru-RU" sz="3600" dirty="0">
                <a:solidFill>
                  <a:schemeClr val="bg1"/>
                </a:solidFill>
                <a:latin typeface="Gabriola" panose="04040605051002020D02" pitchFamily="82" charset="0"/>
              </a:rPr>
              <a:t>эмоциональную отзывчивость;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-учить </a:t>
            </a:r>
            <a:r>
              <a:rPr lang="ru-RU" sz="3600" dirty="0">
                <a:solidFill>
                  <a:schemeClr val="bg1"/>
                </a:solidFill>
                <a:latin typeface="Gabriola" panose="04040605051002020D02" pitchFamily="82" charset="0"/>
              </a:rPr>
              <a:t>определять проблемы и способы её решения;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-формировать </a:t>
            </a:r>
            <a:r>
              <a:rPr lang="ru-RU" sz="3600" dirty="0" err="1">
                <a:solidFill>
                  <a:schemeClr val="bg1"/>
                </a:solidFill>
                <a:latin typeface="Gabriola" panose="04040605051002020D02" pitchFamily="82" charset="0"/>
              </a:rPr>
              <a:t>сстественно</a:t>
            </a:r>
            <a:r>
              <a:rPr lang="ru-RU" sz="3600" dirty="0">
                <a:solidFill>
                  <a:schemeClr val="bg1"/>
                </a:solidFill>
                <a:latin typeface="Gabriola" panose="04040605051002020D02" pitchFamily="82" charset="0"/>
              </a:rPr>
              <a:t>-научное мышление.</a:t>
            </a:r>
          </a:p>
          <a:p>
            <a:endParaRPr lang="ru-RU" sz="36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28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онструктор LEGO Education SPIKE Prime 45678 Базовый набор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78" y="243486"/>
            <a:ext cx="10196422" cy="661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2528" y="181155"/>
            <a:ext cx="60384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Конструктор </a:t>
            </a:r>
            <a:r>
              <a:rPr lang="en-US" altLang="ru-RU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LEGO Education SPIKE Prime 45678 </a:t>
            </a:r>
            <a:r>
              <a:rPr lang="ru-RU" altLang="ru-RU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Базовый набор</a:t>
            </a:r>
            <a:endParaRPr lang="ru-RU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602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7178" y="228434"/>
            <a:ext cx="8824822" cy="6629566"/>
          </a:xfrm>
        </p:spPr>
      </p:pic>
      <p:sp>
        <p:nvSpPr>
          <p:cNvPr id="5" name="Прямоугольник 4"/>
          <p:cNvSpPr/>
          <p:nvPr/>
        </p:nvSpPr>
        <p:spPr>
          <a:xfrm>
            <a:off x="232913" y="228434"/>
            <a:ext cx="120462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dirty="0">
                <a:solidFill>
                  <a:schemeClr val="bg1"/>
                </a:solidFill>
                <a:latin typeface="Arial Black" panose="020B0A04020102020204" pitchFamily="34" charset="0"/>
              </a:rPr>
              <a:t>Детали </a:t>
            </a:r>
            <a:r>
              <a:rPr lang="ru-RU" altLang="ru-RU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набора</a:t>
            </a:r>
          </a:p>
          <a:p>
            <a:r>
              <a:rPr lang="en-US" altLang="ru-RU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Lego </a:t>
            </a:r>
            <a:r>
              <a:rPr lang="en-US" altLang="ru-RU" sz="4400" dirty="0">
                <a:solidFill>
                  <a:schemeClr val="bg1"/>
                </a:solidFill>
                <a:latin typeface="Arial Black" panose="020B0A04020102020204" pitchFamily="34" charset="0"/>
              </a:rPr>
              <a:t>Spike Prime</a:t>
            </a:r>
            <a:endParaRPr lang="ru-RU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9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18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96" y="0"/>
            <a:ext cx="9071403" cy="6803553"/>
          </a:xfrm>
        </p:spPr>
      </p:pic>
    </p:spTree>
    <p:extLst>
      <p:ext uri="{BB962C8B-B14F-4D97-AF65-F5344CB8AC3E}">
        <p14:creationId xmlns:p14="http://schemas.microsoft.com/office/powerpoint/2010/main" val="3878950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0" y="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6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61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-02-05-ba5a33045cbfd3ac8c250989d8158768d677ce0fdc45e0f053c2dc4e9898e955_fa6105adc76320f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-574807" y="1768250"/>
            <a:ext cx="6039838" cy="3397793"/>
          </a:xfrm>
          <a:prstGeom prst="rect">
            <a:avLst/>
          </a:prstGeom>
        </p:spPr>
      </p:pic>
      <p:pic>
        <p:nvPicPr>
          <p:cNvPr id="5" name="0-02-05-b8f0d84ac990043e9c303eab096ed315c222532603b30ec342ce4f5791f57723_65b3c8c27e06d44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8899" y="1023727"/>
            <a:ext cx="7802563" cy="438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8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71</TotalTime>
  <Words>59</Words>
  <Application>Microsoft Office PowerPoint</Application>
  <PresentationFormat>Широкоэкранный</PresentationFormat>
  <Paragraphs>15</Paragraphs>
  <Slides>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Gabriola</vt:lpstr>
      <vt:lpstr>Trebuchet MS</vt:lpstr>
      <vt:lpstr>Tw Cen MT</vt:lpstr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8</cp:revision>
  <dcterms:created xsi:type="dcterms:W3CDTF">2022-06-03T00:55:12Z</dcterms:created>
  <dcterms:modified xsi:type="dcterms:W3CDTF">2022-06-03T02:09:20Z</dcterms:modified>
</cp:coreProperties>
</file>